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5999738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attrocento" panose="020B0604020202020204" charset="0"/>
      <p:regular r:id="rId9"/>
      <p:bold r:id="rId10"/>
    </p:embeddedFont>
    <p:embeddedFont>
      <p:font typeface="Quattrocento Sans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1pPr>
    <a:lvl2pPr marL="1672535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2pPr>
    <a:lvl3pPr marL="334507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3pPr>
    <a:lvl4pPr marL="501760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4pPr>
    <a:lvl5pPr marL="669014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5pPr>
    <a:lvl6pPr marL="836268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6pPr>
    <a:lvl7pPr marL="1003522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7pPr>
    <a:lvl8pPr marL="11707754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8pPr>
    <a:lvl9pPr marL="1338029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12FFF2"/>
    <a:srgbClr val="F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2" autoAdjust="0"/>
    <p:restoredTop sz="94710" autoAdjust="0"/>
  </p:normalViewPr>
  <p:slideViewPr>
    <p:cSldViewPr>
      <p:cViewPr>
        <p:scale>
          <a:sx n="33" d="100"/>
          <a:sy n="33" d="100"/>
        </p:scale>
        <p:origin x="3666" y="30"/>
      </p:cViewPr>
      <p:guideLst>
        <p:guide orient="horz" pos="11339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6180" y="17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CC3D-97C1-49C3-B6E9-74BC26037B0D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1158875"/>
            <a:ext cx="2187575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2463"/>
            <a:ext cx="560705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7F573-FC10-493D-B4CA-91112A76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1pPr>
    <a:lvl2pPr marL="407137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2pPr>
    <a:lvl3pPr marL="81427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3pPr>
    <a:lvl4pPr marL="122141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4pPr>
    <a:lvl5pPr marL="162854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5pPr>
    <a:lvl6pPr marL="203568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6pPr>
    <a:lvl7pPr marL="244282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7pPr>
    <a:lvl8pPr marL="284995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8pPr>
    <a:lvl9pPr marL="325709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3" y="1441662"/>
            <a:ext cx="5669994" cy="30716444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01" y="1441662"/>
            <a:ext cx="16589983" cy="30716444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5" y="23133174"/>
            <a:ext cx="21419980" cy="7149948"/>
          </a:xfrm>
        </p:spPr>
        <p:txBody>
          <a:bodyPr anchor="t"/>
          <a:lstStyle>
            <a:defPPr>
              <a:defRPr kern="1200"/>
            </a:defPPr>
            <a:lvl1pPr algn="l">
              <a:defRPr sz="78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5" y="15258226"/>
            <a:ext cx="21419980" cy="787494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3923">
                <a:solidFill>
                  <a:schemeClr val="tx1">
                    <a:tint val="75000"/>
                  </a:schemeClr>
                </a:solidFill>
              </a:defRPr>
            </a:lvl1pPr>
            <a:lvl2pPr marL="899687" indent="0">
              <a:buNone/>
              <a:defRPr sz="3541">
                <a:solidFill>
                  <a:schemeClr val="tx1">
                    <a:tint val="75000"/>
                  </a:schemeClr>
                </a:solidFill>
              </a:defRPr>
            </a:lvl2pPr>
            <a:lvl3pPr marL="1799373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699060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4pPr>
            <a:lvl5pPr marL="3598746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5pPr>
            <a:lvl6pPr marL="4498432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6pPr>
            <a:lvl7pPr marL="5398118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7pPr>
            <a:lvl8pPr marL="629780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8pPr>
            <a:lvl9pPr marL="7197491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8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058279"/>
            <a:ext cx="11134365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000" y="11416585"/>
            <a:ext cx="11134365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39" y="8058279"/>
            <a:ext cx="11138738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39" y="11416585"/>
            <a:ext cx="11138738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3" y="1433322"/>
            <a:ext cx="8290618" cy="6099956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89" y="1433324"/>
            <a:ext cx="14087486" cy="30724779"/>
          </a:xfrm>
        </p:spPr>
        <p:txBody>
          <a:bodyPr/>
          <a:lstStyle>
            <a:defPPr>
              <a:defRPr kern="1200"/>
            </a:defPPr>
            <a:lvl1pPr>
              <a:defRPr sz="6315"/>
            </a:lvl1pPr>
            <a:lvl2pPr>
              <a:defRPr sz="5501"/>
            </a:lvl2pPr>
            <a:lvl3pPr>
              <a:defRPr sz="4736"/>
            </a:lvl3pPr>
            <a:lvl4pPr>
              <a:defRPr sz="3923"/>
            </a:lvl4pPr>
            <a:lvl5pPr>
              <a:defRPr sz="3923"/>
            </a:lvl5pPr>
            <a:lvl6pPr>
              <a:defRPr sz="3923"/>
            </a:lvl6pPr>
            <a:lvl7pPr>
              <a:defRPr sz="3923"/>
            </a:lvl7pPr>
            <a:lvl8pPr>
              <a:defRPr sz="3923"/>
            </a:lvl8pPr>
            <a:lvl9pPr>
              <a:defRPr sz="3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3" y="7533281"/>
            <a:ext cx="8290618" cy="2462482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2" y="25199818"/>
            <a:ext cx="15119986" cy="2974982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2" y="3216645"/>
            <a:ext cx="15119986" cy="21599841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6315"/>
            </a:lvl1pPr>
            <a:lvl2pPr marL="899687" indent="0">
              <a:buNone/>
              <a:defRPr sz="5501"/>
            </a:lvl2pPr>
            <a:lvl3pPr marL="1799373" indent="0">
              <a:buNone/>
              <a:defRPr sz="4736"/>
            </a:lvl3pPr>
            <a:lvl4pPr marL="2699060" indent="0">
              <a:buNone/>
              <a:defRPr sz="3923"/>
            </a:lvl4pPr>
            <a:lvl5pPr marL="3598746" indent="0">
              <a:buNone/>
              <a:defRPr sz="3923"/>
            </a:lvl5pPr>
            <a:lvl6pPr marL="4498432" indent="0">
              <a:buNone/>
              <a:defRPr sz="3923"/>
            </a:lvl6pPr>
            <a:lvl7pPr marL="5398118" indent="0">
              <a:buNone/>
              <a:defRPr sz="3923"/>
            </a:lvl7pPr>
            <a:lvl8pPr marL="6297805" indent="0">
              <a:buNone/>
              <a:defRPr sz="3923"/>
            </a:lvl8pPr>
            <a:lvl9pPr marL="7197491" indent="0">
              <a:buNone/>
              <a:defRPr sz="392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2" y="28174798"/>
            <a:ext cx="15119986" cy="422496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441660"/>
            <a:ext cx="22679976" cy="5999956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399942"/>
            <a:ext cx="22679976" cy="23758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999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3"/>
            <a:ext cx="7979992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9983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1799373" rtl="0" eaLnBrk="1" latinLnBrk="0" hangingPunct="1">
        <a:spcBef>
          <a:spcPct val="0"/>
        </a:spcBef>
        <a:buNone/>
        <a:defRPr sz="86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674764" indent="-674764" algn="l" defTabSz="1799373" rtl="0" eaLnBrk="1" latinLnBrk="0" hangingPunct="1">
        <a:spcBef>
          <a:spcPct val="20000"/>
        </a:spcBef>
        <a:buFont typeface="Arial" pitchFamily="34" charset="0"/>
        <a:buChar char="•"/>
        <a:defRPr sz="6315" kern="1200">
          <a:solidFill>
            <a:schemeClr val="tx1"/>
          </a:solidFill>
          <a:latin typeface="+mn-lt"/>
          <a:ea typeface="+mn-ea"/>
          <a:cs typeface="+mn-cs"/>
        </a:defRPr>
      </a:lvl1pPr>
      <a:lvl2pPr marL="1461991" indent="-562305" algn="l" defTabSz="1799373" rtl="0" eaLnBrk="1" latinLnBrk="0" hangingPunct="1">
        <a:spcBef>
          <a:spcPct val="20000"/>
        </a:spcBef>
        <a:buFont typeface="Arial" pitchFamily="34" charset="0"/>
        <a:buChar char="–"/>
        <a:defRPr sz="5501" kern="1200">
          <a:solidFill>
            <a:schemeClr val="tx1"/>
          </a:solidFill>
          <a:latin typeface="+mn-lt"/>
          <a:ea typeface="+mn-ea"/>
          <a:cs typeface="+mn-cs"/>
        </a:defRPr>
      </a:lvl2pPr>
      <a:lvl3pPr marL="2249217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3pPr>
      <a:lvl4pPr marL="3148902" indent="-449844" algn="l" defTabSz="1799373" rtl="0" eaLnBrk="1" latinLnBrk="0" hangingPunct="1">
        <a:spcBef>
          <a:spcPct val="20000"/>
        </a:spcBef>
        <a:buFont typeface="Arial" pitchFamily="34" charset="0"/>
        <a:buChar char="–"/>
        <a:defRPr sz="3923" kern="1200">
          <a:solidFill>
            <a:schemeClr val="tx1"/>
          </a:solidFill>
          <a:latin typeface="+mn-lt"/>
          <a:ea typeface="+mn-ea"/>
          <a:cs typeface="+mn-cs"/>
        </a:defRPr>
      </a:lvl4pPr>
      <a:lvl5pPr marL="4048589" indent="-449844" algn="l" defTabSz="1799373" rtl="0" eaLnBrk="1" latinLnBrk="0" hangingPunct="1">
        <a:spcBef>
          <a:spcPct val="20000"/>
        </a:spcBef>
        <a:buFont typeface="Arial" pitchFamily="34" charset="0"/>
        <a:buChar char="»"/>
        <a:defRPr sz="3923" kern="1200">
          <a:solidFill>
            <a:schemeClr val="tx1"/>
          </a:solidFill>
          <a:latin typeface="+mn-lt"/>
          <a:ea typeface="+mn-ea"/>
          <a:cs typeface="+mn-cs"/>
        </a:defRPr>
      </a:lvl5pPr>
      <a:lvl6pPr marL="4948275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6pPr>
      <a:lvl7pPr marL="5847962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7pPr>
      <a:lvl8pPr marL="6747648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8pPr>
      <a:lvl9pPr marL="7647334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1pPr>
      <a:lvl2pPr marL="899687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2pPr>
      <a:lvl3pPr marL="1799373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3pPr>
      <a:lvl4pPr marL="269906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4pPr>
      <a:lvl5pPr marL="3598746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5pPr>
      <a:lvl6pPr marL="4498432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6pPr>
      <a:lvl7pPr marL="5398118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7pPr>
      <a:lvl8pPr marL="6297805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8pPr>
      <a:lvl9pPr marL="7197491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60156" y="0"/>
            <a:ext cx="23397925" cy="36041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4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376050-79DE-49F2-A48F-FE6E5234F470}"/>
              </a:ext>
            </a:extLst>
          </p:cNvPr>
          <p:cNvCxnSpPr>
            <a:cxnSpLocks/>
          </p:cNvCxnSpPr>
          <p:nvPr/>
        </p:nvCxnSpPr>
        <p:spPr bwMode="auto">
          <a:xfrm>
            <a:off x="701626" y="778669"/>
            <a:ext cx="23671282" cy="0"/>
          </a:xfrm>
          <a:prstGeom prst="line">
            <a:avLst/>
          </a:prstGeom>
          <a:ln w="47625">
            <a:solidFill>
              <a:srgbClr val="7250BF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2AC84E-0543-4EA5-81DD-804300D856A7}"/>
              </a:ext>
            </a:extLst>
          </p:cNvPr>
          <p:cNvCxnSpPr>
            <a:cxnSpLocks/>
          </p:cNvCxnSpPr>
          <p:nvPr/>
        </p:nvCxnSpPr>
        <p:spPr bwMode="auto">
          <a:xfrm>
            <a:off x="870305" y="626269"/>
            <a:ext cx="23459365" cy="0"/>
          </a:xfrm>
          <a:prstGeom prst="line">
            <a:avLst/>
          </a:prstGeom>
          <a:ln w="47625">
            <a:solidFill>
              <a:srgbClr val="FD8B2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CB58AE-BC89-41A2-8A4A-D9DD4878B86C}"/>
              </a:ext>
            </a:extLst>
          </p:cNvPr>
          <p:cNvCxnSpPr>
            <a:cxnSpLocks/>
          </p:cNvCxnSpPr>
          <p:nvPr/>
        </p:nvCxnSpPr>
        <p:spPr bwMode="auto">
          <a:xfrm>
            <a:off x="701626" y="931069"/>
            <a:ext cx="23628044" cy="0"/>
          </a:xfrm>
          <a:prstGeom prst="line">
            <a:avLst/>
          </a:prstGeom>
          <a:ln w="47625">
            <a:solidFill>
              <a:srgbClr val="11EFE3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-5" y="-21036"/>
            <a:ext cx="1043448" cy="36020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24038220" y="-21036"/>
            <a:ext cx="1161754" cy="36062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3848569" y="2083750"/>
            <a:ext cx="17499597" cy="1405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99373">
              <a:spcBef>
                <a:spcPct val="20000"/>
              </a:spcBef>
              <a:defRPr/>
            </a:pPr>
            <a:r>
              <a:rPr lang="en-US" sz="4500" b="1" dirty="0">
                <a:solidFill>
                  <a:schemeClr val="tx1"/>
                </a:solidFill>
                <a:latin typeface="Quattrocento" panose="02020802030000000404" pitchFamily="18" charset="0"/>
              </a:rPr>
              <a:t>Enter</a:t>
            </a:r>
            <a:r>
              <a:rPr lang="en-US" sz="4082" b="1" dirty="0">
                <a:solidFill>
                  <a:schemeClr val="tx1"/>
                </a:solidFill>
                <a:latin typeface="Quattrocento" panose="02020802030000000404" pitchFamily="18" charset="0"/>
              </a:rPr>
              <a:t> A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3848569" y="3885363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Authors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6570121"/>
            <a:ext cx="10405883" cy="583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Background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27" y="13933045"/>
            <a:ext cx="23003792" cy="583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306" y="25951518"/>
            <a:ext cx="10261914" cy="583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525876E-07FE-485F-ADF6-7C23407B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25951518"/>
            <a:ext cx="10405882" cy="58332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Conclusion</a:t>
            </a: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s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8C3F21E-D6DA-4BED-ACDF-C8F39E7C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305" y="6570121"/>
            <a:ext cx="10261914" cy="583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Materials and Methods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977EAB2-C172-4CB9-AD35-90A8D3FB3D75}"/>
              </a:ext>
            </a:extLst>
          </p:cNvPr>
          <p:cNvSpPr txBox="1"/>
          <p:nvPr/>
        </p:nvSpPr>
        <p:spPr>
          <a:xfrm>
            <a:off x="3837521" y="4917710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</a:t>
            </a:r>
            <a:r>
              <a:rPr lang="en-US" sz="2679" dirty="0" err="1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Afilliations</a:t>
            </a:r>
            <a:endParaRPr lang="en-US" sz="2679" dirty="0">
              <a:solidFill>
                <a:schemeClr val="tx1"/>
              </a:solidFill>
              <a:latin typeface="Quattrocento Sans" panose="020B0502050000020003" pitchFamily="34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124737-47C4-4110-A522-5A9C0C3EA2B7}"/>
              </a:ext>
            </a:extLst>
          </p:cNvPr>
          <p:cNvCxnSpPr>
            <a:cxnSpLocks/>
          </p:cNvCxnSpPr>
          <p:nvPr/>
        </p:nvCxnSpPr>
        <p:spPr>
          <a:xfrm flipH="1" flipV="1">
            <a:off x="307461" y="3062052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E8CFE-849F-4AB9-8C65-786B0F295E97}"/>
              </a:ext>
            </a:extLst>
          </p:cNvPr>
          <p:cNvCxnSpPr>
            <a:cxnSpLocks/>
          </p:cNvCxnSpPr>
          <p:nvPr/>
        </p:nvCxnSpPr>
        <p:spPr>
          <a:xfrm flipH="1" flipV="1">
            <a:off x="489727" y="3395191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869A1-EB1F-4D48-83CC-638BAA666422}"/>
              </a:ext>
            </a:extLst>
          </p:cNvPr>
          <p:cNvCxnSpPr>
            <a:cxnSpLocks/>
          </p:cNvCxnSpPr>
          <p:nvPr/>
        </p:nvCxnSpPr>
        <p:spPr>
          <a:xfrm flipH="1" flipV="1">
            <a:off x="637210" y="3395191"/>
            <a:ext cx="64416" cy="26415418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B8F286-0F1C-47BF-BB05-1FEA318A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5400000">
            <a:off x="-2656533" y="32320797"/>
            <a:ext cx="6337162" cy="1062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5E2FDF-E776-4FF2-B2A7-B8DE2AAB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01613" y="-21034"/>
            <a:ext cx="1437733" cy="37340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B56141-6B88-4C5D-8619-37C7BA2A9AA7}"/>
              </a:ext>
            </a:extLst>
          </p:cNvPr>
          <p:cNvCxnSpPr>
            <a:cxnSpLocks/>
          </p:cNvCxnSpPr>
          <p:nvPr/>
        </p:nvCxnSpPr>
        <p:spPr>
          <a:xfrm flipH="1" flipV="1">
            <a:off x="24372908" y="5871637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84343-3530-481C-ACF8-8954D5084A55}"/>
              </a:ext>
            </a:extLst>
          </p:cNvPr>
          <p:cNvCxnSpPr>
            <a:cxnSpLocks/>
          </p:cNvCxnSpPr>
          <p:nvPr/>
        </p:nvCxnSpPr>
        <p:spPr>
          <a:xfrm flipH="1" flipV="1">
            <a:off x="24555175" y="6204776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7C1A83-84E5-4826-9F59-A15AF6B5C0D2}"/>
              </a:ext>
            </a:extLst>
          </p:cNvPr>
          <p:cNvCxnSpPr>
            <a:cxnSpLocks/>
          </p:cNvCxnSpPr>
          <p:nvPr/>
        </p:nvCxnSpPr>
        <p:spPr>
          <a:xfrm flipH="1" flipV="1">
            <a:off x="24702658" y="6125632"/>
            <a:ext cx="77589" cy="26748557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E62FEEC-1A90-4854-BB37-67676AC2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16200000">
            <a:off x="21497551" y="2519635"/>
            <a:ext cx="6241678" cy="1160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00E38-FE77-45AC-87F8-92C84A027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654" y="32265697"/>
            <a:ext cx="1437733" cy="37761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A000FD-19E7-4C34-A571-744C55A8C425}"/>
              </a:ext>
            </a:extLst>
          </p:cNvPr>
          <p:cNvSpPr txBox="1"/>
          <p:nvPr/>
        </p:nvSpPr>
        <p:spPr>
          <a:xfrm>
            <a:off x="1333277" y="33984154"/>
            <a:ext cx="15990227" cy="5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sr-Latn-RS" sz="2819" b="1" dirty="0">
                <a:solidFill>
                  <a:prstClr val="black"/>
                </a:solidFill>
                <a:latin typeface="Arial"/>
              </a:rPr>
              <a:t>Contact information of presenting author</a:t>
            </a:r>
            <a:endParaRPr lang="en-US" sz="2819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CB49C9-1547-45BE-9070-417789CC611B}"/>
              </a:ext>
            </a:extLst>
          </p:cNvPr>
          <p:cNvSpPr txBox="1"/>
          <p:nvPr/>
        </p:nvSpPr>
        <p:spPr>
          <a:xfrm>
            <a:off x="8394323" y="69835"/>
            <a:ext cx="87023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/>
              <a:t>The 1st Regional </a:t>
            </a:r>
            <a:r>
              <a:rPr lang="en-US" sz="3500" b="1" dirty="0">
                <a:solidFill>
                  <a:srgbClr val="CE5E02"/>
                </a:solidFill>
              </a:rPr>
              <a:t>SDIR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009BD2"/>
                </a:solidFill>
              </a:rPr>
              <a:t>HDIR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7030A0"/>
                </a:solidFill>
              </a:rPr>
              <a:t>MOKAD</a:t>
            </a:r>
            <a:r>
              <a:rPr lang="en-US" sz="3500" b="1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25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Quattrocento</vt:lpstr>
      <vt:lpstr>Calibri</vt:lpstr>
      <vt:lpstr>Quattrocento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Milica</cp:lastModifiedBy>
  <cp:revision>21</cp:revision>
  <cp:lastPrinted>2011-01-21T18:13:44Z</cp:lastPrinted>
  <dcterms:modified xsi:type="dcterms:W3CDTF">2025-08-06T11:26:45Z</dcterms:modified>
  <cp:category>scientific poster powerpoint</cp:category>
</cp:coreProperties>
</file>